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3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79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2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9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1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5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3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3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FA537-B6F1-4524-8E46-D43894A0D3E4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065B9-0A8C-4D47-89EA-850862A7C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0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0762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7566" y="2207623"/>
            <a:ext cx="11874137" cy="449362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2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1</cp:revision>
  <dcterms:created xsi:type="dcterms:W3CDTF">2024-05-08T09:20:44Z</dcterms:created>
  <dcterms:modified xsi:type="dcterms:W3CDTF">2024-05-08T09:21:22Z</dcterms:modified>
</cp:coreProperties>
</file>